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0.56190476190476191</c:v>
                </c:pt>
                <c:pt idx="1">
                  <c:v>0.43809523809523809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2.9126213592233011E-2</c:v>
                </c:pt>
                <c:pt idx="1">
                  <c:v>0</c:v>
                </c:pt>
                <c:pt idx="2">
                  <c:v>0</c:v>
                </c:pt>
                <c:pt idx="3">
                  <c:v>0</c:v>
                </c:pt>
                <c:pt idx="4">
                  <c:v>9.7087378640776691E-3</c:v>
                </c:pt>
                <c:pt idx="5">
                  <c:v>0.96116504854368945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7.0016744192905431</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0.79319982855473103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0.50660581718908126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0.1412379141807758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1.4745037083507881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0.1412379141807758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0.50660581718908126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4.7022968582991709E-2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7.0016744192905431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POOLE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Sheet1!$G$2:$G$3</c:f>
              <c:numCache>
                <c:formatCode>0.0;;</c:formatCode>
                <c:ptCount val="2"/>
                <c:pt idx="0">
                  <c:v>9.0791284936580965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Sheet1!$H$2:$H$3</c:f>
              <c:numCache>
                <c:formatCode>0.0;;</c:formatCode>
                <c:ptCount val="2"/>
                <c:pt idx="0">
                  <c:v>0</c:v>
                </c:pt>
                <c:pt idx="1">
                  <c:v>9.1785848758738187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POOLE HOSPITAL (58)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0.92087150634190351</c:v>
                </c:pt>
                <c:pt idx="1">
                  <c:v>0.82141512412618134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Sheet1!$I$2:$I$3</c:f>
              <c:numCache>
                <c:formatCode>0.0;;</c:formatCode>
                <c:ptCount val="2"/>
                <c:pt idx="0">
                  <c:v>9.6787450355701985</c:v>
                </c:pt>
                <c:pt idx="1">
                  <c:v>9.6666566949364316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POOLE HOSPITAL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0.3212549644298015</c:v>
                </c:pt>
                <c:pt idx="1">
                  <c:v>0.33334330506356835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Sheet1!$G$2:$G$3</c:f>
              <c:numCache>
                <c:formatCode>0.0;;</c:formatCode>
                <c:ptCount val="2"/>
                <c:pt idx="0">
                  <c:v>7.7388523890522247</c:v>
                </c:pt>
                <c:pt idx="1">
                  <c:v>7.6782897479723591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POOLE HOSPITAL (72)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2.2611476109477753</c:v>
                </c:pt>
                <c:pt idx="1">
                  <c:v>2.3217102520276409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Sheet1!$G$2:$G$3</c:f>
              <c:numCache>
                <c:formatCode>0.0;;</c:formatCode>
                <c:ptCount val="2"/>
                <c:pt idx="0">
                  <c:v>9.5604738705255574</c:v>
                </c:pt>
                <c:pt idx="1">
                  <c:v>9.5402919701150033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0.43952612947444258</c:v>
                </c:pt>
                <c:pt idx="1">
                  <c:v>0.45970802988499671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Sheet1!$G$2:$G$3</c:f>
              <c:numCache>
                <c:formatCode>0.0;;</c:formatCode>
                <c:ptCount val="2"/>
                <c:pt idx="0">
                  <c:v>9.3712635123861716</c:v>
                </c:pt>
                <c:pt idx="1">
                  <c:v>9.453076805400265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0.62873648761382839</c:v>
                </c:pt>
                <c:pt idx="1">
                  <c:v>0.54692319459973504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0.35576923076923078</c:v>
                </c:pt>
                <c:pt idx="1">
                  <c:v>0.64423076923076938</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Sheet1!$G$2:$G$3</c:f>
              <c:numCache>
                <c:formatCode>0.0;;</c:formatCode>
                <c:ptCount val="2"/>
                <c:pt idx="0">
                  <c:v>7.8539640595482014</c:v>
                </c:pt>
                <c:pt idx="1">
                  <c:v>7.9051244787928239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2.1460359404517986</c:v>
                </c:pt>
                <c:pt idx="1">
                  <c:v>2.0948755212071761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Sheet1!$G$2:$G$3</c:f>
              <c:numCache>
                <c:formatCode>0.0;;</c:formatCode>
                <c:ptCount val="2"/>
                <c:pt idx="0">
                  <c:v>7.6806505521034856</c:v>
                </c:pt>
                <c:pt idx="1">
                  <c:v>7.5899790606426922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POOLE HOSPITAL (61)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2.3193494478965144</c:v>
                </c:pt>
                <c:pt idx="1">
                  <c:v>2.4100209393573078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Sheet1!$G$2:$G$3</c:f>
              <c:numCache>
                <c:formatCode>0.0;;</c:formatCode>
                <c:ptCount val="2"/>
                <c:pt idx="0">
                  <c:v>8.8066867215384246</c:v>
                </c:pt>
                <c:pt idx="1">
                  <c:v>8.852163965425877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POOLE HOSPITAL (97)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1.1933132784615754</c:v>
                </c:pt>
                <c:pt idx="1">
                  <c:v>1.147836034574123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Sheet1!$G$2:$G$3</c:f>
              <c:numCache>
                <c:formatCode>0.0;;</c:formatCode>
                <c:ptCount val="2"/>
                <c:pt idx="0">
                  <c:v>8.4923198174008263</c:v>
                </c:pt>
                <c:pt idx="1">
                  <c:v>8.3775640741871022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1.5076801825991737</c:v>
                </c:pt>
                <c:pt idx="1">
                  <c:v>1.6224359258128978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Sheet1!$G$2:$G$3</c:f>
              <c:numCache>
                <c:formatCode>0.0;;</c:formatCode>
                <c:ptCount val="2"/>
                <c:pt idx="0">
                  <c:v>9.3840276022403746</c:v>
                </c:pt>
                <c:pt idx="1">
                  <c:v>9.3363430505655014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0.61597239775962542</c:v>
                </c:pt>
                <c:pt idx="1">
                  <c:v>0.6636569494344986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Sheet1!$G$2:$G$3</c:f>
              <c:numCache>
                <c:formatCode>0.0;;</c:formatCode>
                <c:ptCount val="2"/>
                <c:pt idx="0">
                  <c:v>8.6907008088539932</c:v>
                </c:pt>
                <c:pt idx="1">
                  <c:v>8.6017144662354248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1.3092991911460068</c:v>
                </c:pt>
                <c:pt idx="1">
                  <c:v>1.3982855337645752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Sheet1!$G$2:$G$3</c:f>
              <c:numCache>
                <c:formatCode>0.0;;</c:formatCode>
                <c:ptCount val="2"/>
                <c:pt idx="0">
                  <c:v>9.2393773394004146</c:v>
                </c:pt>
                <c:pt idx="1">
                  <c:v>9.1969191798434409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POOLE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0.76062266059958539</c:v>
                </c:pt>
                <c:pt idx="1">
                  <c:v>0.80308082015655913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Sheet1!$G$2:$G$3</c:f>
              <c:numCache>
                <c:formatCode>0.0;;</c:formatCode>
                <c:ptCount val="2"/>
                <c:pt idx="0">
                  <c:v>8.686284689886385</c:v>
                </c:pt>
                <c:pt idx="1">
                  <c:v>8.6942770479659046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POOLE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1.313715310113615</c:v>
                </c:pt>
                <c:pt idx="1">
                  <c:v>1.3057229520340954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Sheet1!$F$2:$F$3</c:f>
              <c:numCache>
                <c:formatCode>0.0;;</c:formatCode>
                <c:ptCount val="2"/>
                <c:pt idx="0">
                  <c:v>5.4248854822255721</c:v>
                </c:pt>
                <c:pt idx="1">
                  <c:v>5.3773137090017267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POOLE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4.5751145177744279</c:v>
                </c:pt>
                <c:pt idx="1">
                  <c:v>4.6226862909982733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Sheet1!$G$2:$G$3</c:f>
              <c:numCache>
                <c:formatCode>0.0;;</c:formatCode>
                <c:ptCount val="2"/>
                <c:pt idx="0">
                  <c:v>7.8929028395741518</c:v>
                </c:pt>
                <c:pt idx="1">
                  <c:v>7.9472529379228822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2.1070971604258482</c:v>
                </c:pt>
                <c:pt idx="1">
                  <c:v>2.0527470620771178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2</c:v>
                </c:pt>
                <c:pt idx="3">
                  <c:v>51</c:v>
                </c:pt>
                <c:pt idx="4">
                  <c:v>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Sheet1!$G$2:$G$3</c:f>
              <c:numCache>
                <c:formatCode>0.0;;</c:formatCode>
                <c:ptCount val="2"/>
                <c:pt idx="0">
                  <c:v>8.8009668684145019</c:v>
                </c:pt>
                <c:pt idx="1">
                  <c:v>8.7342163893766074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POOLE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1.1990331315854981</c:v>
                </c:pt>
                <c:pt idx="1">
                  <c:v>1.2657836106233926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Sheet1!$F$2:$F$3</c:f>
              <c:numCache>
                <c:formatCode>0.0;;</c:formatCode>
                <c:ptCount val="2"/>
                <c:pt idx="0">
                  <c:v>0</c:v>
                </c:pt>
                <c:pt idx="1">
                  <c:v>5.149571709566116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Sheet1!$G$2:$G$3</c:f>
              <c:numCache>
                <c:formatCode>0.0;;</c:formatCode>
                <c:ptCount val="2"/>
                <c:pt idx="0">
                  <c:v>5.280376981929245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4.719623018070755</c:v>
                </c:pt>
                <c:pt idx="1">
                  <c:v>4.850428290433884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Sheet1!$G$2:$G$3</c:f>
              <c:numCache>
                <c:formatCode>0.0;;</c:formatCode>
                <c:ptCount val="2"/>
                <c:pt idx="0">
                  <c:v>7.306533379310153</c:v>
                </c:pt>
                <c:pt idx="1">
                  <c:v>7.3439764836360313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POOLE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2.693466620689847</c:v>
                </c:pt>
                <c:pt idx="1">
                  <c:v>2.6560235163639687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Sheet1!$G$2:$G$3</c:f>
              <c:numCache>
                <c:formatCode>0.0;;</c:formatCode>
                <c:ptCount val="2"/>
                <c:pt idx="0">
                  <c:v>7.0827560860660146</c:v>
                </c:pt>
                <c:pt idx="1">
                  <c:v>7.0997446820800114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POOLE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2.9172439139339854</c:v>
                </c:pt>
                <c:pt idx="1">
                  <c:v>2.9002553179199886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Sheet1!$G$2:$G$3</c:f>
              <c:numCache>
                <c:formatCode>0.0;;</c:formatCode>
                <c:ptCount val="2"/>
                <c:pt idx="0">
                  <c:v>8.4279572721455764</c:v>
                </c:pt>
                <c:pt idx="1">
                  <c:v>8.3971641809294866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POOLE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1.5720427278544236</c:v>
                </c:pt>
                <c:pt idx="1">
                  <c:v>1.6028358190705134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Sheet1!$D$2:$D$3</c:f>
              <c:numCache>
                <c:formatCode>0.0;;</c:formatCode>
                <c:ptCount val="2"/>
                <c:pt idx="0">
                  <c:v>0</c:v>
                </c:pt>
                <c:pt idx="1">
                  <c:v>3.2144333230921061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Sheet1!$E$2:$E$3</c:f>
              <c:numCache>
                <c:formatCode>0.0;;</c:formatCode>
                <c:ptCount val="2"/>
                <c:pt idx="0">
                  <c:v>3.3263183579464259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6.6736816420535741</c:v>
                </c:pt>
                <c:pt idx="1">
                  <c:v>6.7855666769078944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Sheet1!$G$2:$G$3</c:f>
              <c:numCache>
                <c:formatCode>0.0;;</c:formatCode>
                <c:ptCount val="2"/>
                <c:pt idx="0">
                  <c:v>8.0112713935415751</c:v>
                </c:pt>
                <c:pt idx="1">
                  <c:v>7.9699980634456891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POOLE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1.9887286064584249</c:v>
                </c:pt>
                <c:pt idx="1">
                  <c:v>2.0300019365543109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6.4112378449902581</c:v>
                </c:pt>
                <c:pt idx="2">
                  <c:v>6.0128321081938267</c:v>
                </c:pt>
                <c:pt idx="3">
                  <c:v>5.9700783099148058</c:v>
                </c:pt>
                <c:pt idx="4">
                  <c:v>6.6025429912762483</c:v>
                </c:pt>
                <c:pt idx="5">
                  <c:v>6.7653200966377343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6.0106058843351047</c:v>
                </c:pt>
                <c:pt idx="1">
                  <c:v>5.702871252793801</c:v>
                </c:pt>
                <c:pt idx="2">
                  <c:v>6.4067841828270158</c:v>
                </c:pt>
                <c:pt idx="3">
                  <c:v>6.8559610295591229</c:v>
                </c:pt>
                <c:pt idx="4">
                  <c:v>7.7625028631392547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5">
                  <c:v>7.9454204471900098</c:v>
                </c:pt>
                <c:pt idx="6">
                  <c:v>8.2027265255871917</c:v>
                </c:pt>
                <c:pt idx="7">
                  <c:v>8.9048848898502495</c:v>
                </c:pt>
                <c:pt idx="8">
                  <c:v>8.9152895023947867</c:v>
                </c:pt>
                <c:pt idx="9">
                  <c:v>9.3665667922006097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52</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7.837179929101465</c:v>
                </c:pt>
                <c:pt idx="2">
                  <c:v>7.1109090093226994</c:v>
                </c:pt>
                <c:pt idx="3">
                  <c:v>8.3537187859888622</c:v>
                </c:pt>
                <c:pt idx="4">
                  <c:v>8.6562345980342421</c:v>
                </c:pt>
                <c:pt idx="5">
                  <c:v>9.2092561901946297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5">
                  <c:v>8.4759258285052663</c:v>
                </c:pt>
                <c:pt idx="6">
                  <c:v>8.2922028521913766</c:v>
                </c:pt>
                <c:pt idx="7">
                  <c:v>9.0131227548269983</c:v>
                </c:pt>
                <c:pt idx="8">
                  <c:v>9.0820632255574409</c:v>
                </c:pt>
                <c:pt idx="9">
                  <c:v>9.4540341999707813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5">
                  <c:v>7.5742888758287776</c:v>
                </c:pt>
                <c:pt idx="6">
                  <c:v>7.6910127714950116</c:v>
                </c:pt>
                <c:pt idx="7">
                  <c:v>8.3873924542634821</c:v>
                </c:pt>
                <c:pt idx="8">
                  <c:v>8.4414672512088256</c:v>
                </c:pt>
                <c:pt idx="9">
                  <c:v>9.0989420104741843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8.0192170392310587</c:v>
                </c:pt>
                <c:pt idx="1">
                  <c:v>7.7513448014811104</c:v>
                </c:pt>
                <c:pt idx="2">
                  <c:v>8.550353142557892</c:v>
                </c:pt>
                <c:pt idx="3">
                  <c:v>9.152478530980181</c:v>
                </c:pt>
                <c:pt idx="4">
                  <c:v>9.2797880784264084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8.6788477989736776</c:v>
                </c:pt>
                <c:pt idx="2">
                  <c:v>8.2957685469608151</c:v>
                </c:pt>
                <c:pt idx="3">
                  <c:v>8.9118459647829873</c:v>
                </c:pt>
                <c:pt idx="4">
                  <c:v>9.0920866515166647</c:v>
                </c:pt>
                <c:pt idx="5">
                  <c:v>9.0271360339507005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5">
                  <c:v>9.3553637370341782</c:v>
                </c:pt>
                <c:pt idx="6">
                  <c:v>9.0894884629857078</c:v>
                </c:pt>
                <c:pt idx="7">
                  <c:v>9.264768998572162</c:v>
                </c:pt>
                <c:pt idx="8">
                  <c:v>9.3136384724941976</c:v>
                </c:pt>
                <c:pt idx="9">
                  <c:v>9.5588599520955793</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7.3737122751014192</c:v>
                </c:pt>
                <c:pt idx="1">
                  <c:v>7.9807804601846906</c:v>
                </c:pt>
                <c:pt idx="2">
                  <c:v>8.3776390848180569</c:v>
                </c:pt>
                <c:pt idx="3">
                  <c:v>8.506613380905927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5.9666220799014091</c:v>
                </c:pt>
                <c:pt idx="2">
                  <c:v>4.9878520102450414</c:v>
                </c:pt>
                <c:pt idx="3">
                  <c:v>6.0187162537911592</c:v>
                </c:pt>
                <c:pt idx="4">
                  <c:v>5.8894473471790016</c:v>
                </c:pt>
                <c:pt idx="5">
                  <c:v>6.2450837775716002</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8.4474844457219742</c:v>
                </c:pt>
                <c:pt idx="1">
                  <c:v>8.7672888470536705</c:v>
                </c:pt>
                <c:pt idx="2">
                  <c:v>9.0798587595535221</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8.8717775531653089</c:v>
                </c:pt>
                <c:pt idx="1">
                  <c:v>9.278223642994293</c:v>
                </c:pt>
                <c:pt idx="2">
                  <c:v>9.4041299907566067</c:v>
                </c:pt>
                <c:pt idx="3">
                  <c:v>9.131592006704496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9.2615626222635026</c:v>
                </c:pt>
                <c:pt idx="1">
                  <c:v>9.0989420104741843</c:v>
                </c:pt>
                <c:pt idx="2">
                  <c:v>8.416868107652439</c:v>
                </c:pt>
                <c:pt idx="3">
                  <c:v>7.7625028631392547</c:v>
                </c:pt>
                <c:pt idx="4">
                  <c:v>9.2092561901946297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8.2829998132630962</c:v>
                </c:pt>
                <c:pt idx="1">
                  <c:v>8.4553095815579464</c:v>
                </c:pt>
                <c:pt idx="2">
                  <c:v>7.7773380362945304</c:v>
                </c:pt>
                <c:pt idx="3">
                  <c:v>7.1289323337144266</c:v>
                </c:pt>
                <c:pt idx="4">
                  <c:v>8.6337261289895988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8.7032596553694521</c:v>
                </c:pt>
                <c:pt idx="1">
                  <c:v>8.8007724664699687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5">
                  <c:v>7.7942720607091944</c:v>
                </c:pt>
                <c:pt idx="6">
                  <c:v>8.4423501010958937</c:v>
                </c:pt>
                <c:pt idx="7">
                  <c:v>8.5793444334455451</c:v>
                </c:pt>
                <c:pt idx="8">
                  <c:v>8.3207018231504879</c:v>
                </c:pt>
                <c:pt idx="9">
                  <c:v>9.0791284936580965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7.532488417407591</c:v>
                </c:pt>
                <c:pt idx="1">
                  <c:v>8.2975652877078954</c:v>
                </c:pt>
                <c:pt idx="2">
                  <c:v>7.7388523890522247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9.3197228850117906</c:v>
                </c:pt>
                <c:pt idx="1">
                  <c:v>9.6787450355701985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5">
                  <c:v>8.0020201508321165</c:v>
                </c:pt>
                <c:pt idx="6">
                  <c:v>8.2692925633925451</c:v>
                </c:pt>
                <c:pt idx="7">
                  <c:v>9.8109622783973798</c:v>
                </c:pt>
                <c:pt idx="8">
                  <c:v>9.5578686109758042</c:v>
                </c:pt>
                <c:pt idx="9">
                  <c:v>9.5604738705255574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3">
                  <c:v>7.1211093459298542</c:v>
                </c:pt>
                <c:pt idx="4">
                  <c:v>6.6637499694284132</c:v>
                </c:pt>
                <c:pt idx="5">
                  <c:v>7.6153831292561218</c:v>
                </c:pt>
                <c:pt idx="6">
                  <c:v>8.4666817263836176</c:v>
                </c:pt>
                <c:pt idx="7">
                  <c:v>7.8539640595482014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5">
                  <c:v>8.6607471152412945</c:v>
                </c:pt>
                <c:pt idx="6">
                  <c:v>8.6589962085139245</c:v>
                </c:pt>
                <c:pt idx="7">
                  <c:v>9.4067507626897289</c:v>
                </c:pt>
                <c:pt idx="8">
                  <c:v>9.3676287481702314</c:v>
                </c:pt>
                <c:pt idx="9">
                  <c:v>9.3712635123861716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1">
                  <c:v>8.1519182643427026</c:v>
                </c:pt>
                <c:pt idx="2">
                  <c:v>7.9949561222458767</c:v>
                </c:pt>
                <c:pt idx="3">
                  <c:v>8.9861355200283874</c:v>
                </c:pt>
                <c:pt idx="4">
                  <c:v>9.0391028488638216</c:v>
                </c:pt>
                <c:pt idx="5">
                  <c:v>8.8066867215384246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5">
                  <c:v>7.4574306454707164</c:v>
                </c:pt>
                <c:pt idx="6">
                  <c:v>7.1985170752092751</c:v>
                </c:pt>
                <c:pt idx="7">
                  <c:v>7.9779055824520073</c:v>
                </c:pt>
                <c:pt idx="8">
                  <c:v>8.5663419608447509</c:v>
                </c:pt>
                <c:pt idx="9">
                  <c:v>7.6806505521034856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3.3263183579464259</c:v>
                </c:pt>
                <c:pt idx="1">
                  <c:v>6.2450837775716002</c:v>
                </c:pt>
                <c:pt idx="2">
                  <c:v>5.4248854822255721</c:v>
                </c:pt>
                <c:pt idx="3">
                  <c:v>5.280376981929245</c:v>
                </c:pt>
                <c:pt idx="4">
                  <c:v>6.857722604757269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7.3313148272089039</c:v>
                </c:pt>
                <c:pt idx="2">
                  <c:v>6.4440929810136076</c:v>
                </c:pt>
                <c:pt idx="3">
                  <c:v>6.2372960590447173</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5">
                  <c:v>9.1477475554806755</c:v>
                </c:pt>
                <c:pt idx="6">
                  <c:v>9.2503579809263616</c:v>
                </c:pt>
                <c:pt idx="7">
                  <c:v>9.4695543550864407</c:v>
                </c:pt>
                <c:pt idx="8">
                  <c:v>8.9660454928003261</c:v>
                </c:pt>
                <c:pt idx="9">
                  <c:v>9.3840276022403746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8.7291203684788279</c:v>
                </c:pt>
                <c:pt idx="1">
                  <c:v>8.4923198174008263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5">
                  <c:v>9.0334720386668739</c:v>
                </c:pt>
                <c:pt idx="6">
                  <c:v>8.9381657305326154</c:v>
                </c:pt>
                <c:pt idx="7">
                  <c:v>9.216175460642285</c:v>
                </c:pt>
                <c:pt idx="8">
                  <c:v>9.4523398789739499</c:v>
                </c:pt>
                <c:pt idx="9">
                  <c:v>9.2393773394004146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1">
                  <c:v>8.2010277596428409</c:v>
                </c:pt>
                <c:pt idx="2">
                  <c:v>8.2527627968315453</c:v>
                </c:pt>
                <c:pt idx="3">
                  <c:v>8.7396074365451923</c:v>
                </c:pt>
                <c:pt idx="4">
                  <c:v>8.8584706547693308</c:v>
                </c:pt>
                <c:pt idx="5">
                  <c:v>8.6907008088539932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1">
                  <c:v>6.2467580031292611</c:v>
                </c:pt>
                <c:pt idx="2">
                  <c:v>5.5625984917862272</c:v>
                </c:pt>
                <c:pt idx="3">
                  <c:v>6.6642777263043591</c:v>
                </c:pt>
                <c:pt idx="4">
                  <c:v>7.1170918125835883</c:v>
                </c:pt>
                <c:pt idx="5">
                  <c:v>5.4248854822255721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5">
                  <c:v>8.8974166353493871</c:v>
                </c:pt>
                <c:pt idx="6">
                  <c:v>8.1508829172851609</c:v>
                </c:pt>
                <c:pt idx="7">
                  <c:v>8.7773186308254232</c:v>
                </c:pt>
                <c:pt idx="8">
                  <c:v>8.7839709328467386</c:v>
                </c:pt>
                <c:pt idx="9">
                  <c:v>8.686284689886385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9.3249963733517003</c:v>
                </c:pt>
                <c:pt idx="1">
                  <c:v>9.1598866505339309</c:v>
                </c:pt>
                <c:pt idx="2">
                  <c:v>8.8009668684145019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6.4376808167646757</c:v>
                </c:pt>
                <c:pt idx="1">
                  <c:v>7.4026483593882793</c:v>
                </c:pt>
                <c:pt idx="2">
                  <c:v>7.5227613922144299</c:v>
                </c:pt>
                <c:pt idx="3">
                  <c:v>7.8929028395741518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1">
                  <c:v>6.6664305010494296</c:v>
                </c:pt>
                <c:pt idx="2">
                  <c:v>6.1741243843602218</c:v>
                </c:pt>
                <c:pt idx="3">
                  <c:v>7.8032664749965228</c:v>
                </c:pt>
                <c:pt idx="4">
                  <c:v>7.1876306793804536</c:v>
                </c:pt>
                <c:pt idx="5">
                  <c:v>7.306533379310153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3">
                  <c:v>6.198098693201989</c:v>
                </c:pt>
                <c:pt idx="4">
                  <c:v>5.5896598539146387</c:v>
                </c:pt>
                <c:pt idx="5">
                  <c:v>7.0451879886174149</c:v>
                </c:pt>
                <c:pt idx="6">
                  <c:v>5.9095487351319242</c:v>
                </c:pt>
                <c:pt idx="7">
                  <c:v>5.280376981929245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5">
                  <c:v>8.4107993795429827</c:v>
                </c:pt>
                <c:pt idx="6">
                  <c:v>7.6692165838932329</c:v>
                </c:pt>
                <c:pt idx="7">
                  <c:v>8.850310607733995</c:v>
                </c:pt>
                <c:pt idx="8">
                  <c:v>8.2675223526726231</c:v>
                </c:pt>
                <c:pt idx="9">
                  <c:v>8.4279572721455764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5">
                  <c:v>6.9996428070965386</c:v>
                </c:pt>
                <c:pt idx="6">
                  <c:v>6.457055268172768</c:v>
                </c:pt>
                <c:pt idx="7">
                  <c:v>7.5467191903583819</c:v>
                </c:pt>
                <c:pt idx="8">
                  <c:v>7.5575071767413604</c:v>
                </c:pt>
                <c:pt idx="9">
                  <c:v>7.0827560860660146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8.3153533187453501</c:v>
                </c:pt>
                <c:pt idx="1">
                  <c:v>7.4466280985655589</c:v>
                </c:pt>
                <c:pt idx="2">
                  <c:v>8.0112713935415751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4">
                  <c:v>7.7019816616897723</c:v>
                </c:pt>
                <c:pt idx="5">
                  <c:v>2.998500076875632</c:v>
                </c:pt>
                <c:pt idx="6">
                  <c:v>4.4319910581650186</c:v>
                </c:pt>
                <c:pt idx="7">
                  <c:v>3.8158450435415112</c:v>
                </c:pt>
                <c:pt idx="8">
                  <c:v>3.3263183579464259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6.6277847555435354</c:v>
                </c:pt>
                <c:pt idx="1">
                  <c:v>6.857722604757269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5">
                  <c:v>9.1476308433762412</c:v>
                </c:pt>
                <c:pt idx="6">
                  <c:v>8.7219631663252137</c:v>
                </c:pt>
                <c:pt idx="7">
                  <c:v>9.1742371030452361</c:v>
                </c:pt>
                <c:pt idx="8">
                  <c:v>8.8047090011240652</c:v>
                </c:pt>
                <c:pt idx="9">
                  <c:v>9.026372162042323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8.1313850774939791</c:v>
                </c:pt>
                <c:pt idx="1">
                  <c:v>8.9025459572195498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8.1195504330349824</c:v>
                </c:pt>
                <c:pt idx="1">
                  <c:v>8.3002448566371179</c:v>
                </c:pt>
                <c:pt idx="2">
                  <c:v>8.3490651756273113</c:v>
                </c:pt>
                <c:pt idx="3">
                  <c:v>8.4466652512840561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5">
                  <c:v>7.029561903740249</c:v>
                </c:pt>
                <c:pt idx="6">
                  <c:v>7.2965984008303693</c:v>
                </c:pt>
                <c:pt idx="7">
                  <c:v>7.7476991131606674</c:v>
                </c:pt>
                <c:pt idx="8">
                  <c:v>7.6103073232699394</c:v>
                </c:pt>
                <c:pt idx="9">
                  <c:v>8.416868107652439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5">
                  <c:v>5.4643112631838537</c:v>
                </c:pt>
                <c:pt idx="6">
                  <c:v>5.1552654517552723</c:v>
                </c:pt>
                <c:pt idx="7">
                  <c:v>5.6958469210335334</c:v>
                </c:pt>
                <c:pt idx="8">
                  <c:v>6.1674729285879124</c:v>
                </c:pt>
                <c:pt idx="9">
                  <c:v>6.3677610109401606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7.3517140124118976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8.2360286407344265</c:v>
                </c:pt>
                <c:pt idx="2">
                  <c:v>8.2279535121326326</c:v>
                </c:pt>
                <c:pt idx="3">
                  <c:v>8.4534764166986154</c:v>
                </c:pt>
                <c:pt idx="4">
                  <c:v>8.1514499022552727</c:v>
                </c:pt>
                <c:pt idx="5">
                  <c:v>8.5796683796580471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5">
                  <c:v>8.259296108521184</c:v>
                </c:pt>
                <c:pt idx="6">
                  <c:v>8.3995016149430182</c:v>
                </c:pt>
                <c:pt idx="7">
                  <c:v>8.8955905692053445</c:v>
                </c:pt>
                <c:pt idx="8">
                  <c:v>8.893240922137803</c:v>
                </c:pt>
                <c:pt idx="9">
                  <c:v>8.8067012774984832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9.6243135312159698</c:v>
                </c:pt>
                <c:pt idx="1">
                  <c:v>9.3941545800843738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5">
                  <c:v>8.25162944442007</c:v>
                </c:pt>
                <c:pt idx="6">
                  <c:v>7.735719058980453</c:v>
                </c:pt>
                <c:pt idx="7">
                  <c:v>8.4703560367238051</c:v>
                </c:pt>
                <c:pt idx="8">
                  <c:v>8.0079050504840428</c:v>
                </c:pt>
                <c:pt idx="9">
                  <c:v>8.5122124507798542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7.4658798557342161</c:v>
                </c:pt>
                <c:pt idx="2">
                  <c:v>7.1964746324248789</c:v>
                </c:pt>
                <c:pt idx="3">
                  <c:v>8.1553076256600683</c:v>
                </c:pt>
                <c:pt idx="4">
                  <c:v>8.5594661574404984</c:v>
                </c:pt>
                <c:pt idx="5">
                  <c:v>8.7714431543593019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6.3636283054601419</c:v>
                </c:pt>
                <c:pt idx="2">
                  <c:v>6.0474888226510162</c:v>
                </c:pt>
                <c:pt idx="3">
                  <c:v>7.019852873359782</c:v>
                </c:pt>
                <c:pt idx="4">
                  <c:v>7.51820308151785</c:v>
                </c:pt>
                <c:pt idx="5">
                  <c:v>7.3257587836578129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6.6074520793746858</c:v>
                </c:pt>
                <c:pt idx="1">
                  <c:v>6.7880116681855762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6.1919160855623634</c:v>
                </c:pt>
                <c:pt idx="2">
                  <c:v>6.7309742000932724</c:v>
                </c:pt>
                <c:pt idx="3">
                  <c:v>6.7068253981889594</c:v>
                </c:pt>
                <c:pt idx="4">
                  <c:v>7.0124830855889444</c:v>
                </c:pt>
                <c:pt idx="5">
                  <c:v>6.5252435982949724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7.8359999987610776</c:v>
                </c:pt>
                <c:pt idx="1">
                  <c:v>8.036543118831073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5.9143757662160734</c:v>
                </c:pt>
                <c:pt idx="5">
                  <c:v>4.5503249601568063</c:v>
                </c:pt>
                <c:pt idx="6">
                  <c:v>6.427811282097772</c:v>
                </c:pt>
                <c:pt idx="7">
                  <c:v>6.6267004115834478</c:v>
                </c:pt>
                <c:pt idx="8">
                  <c:v>6.2459283180564524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6.6059456567185464</c:v>
                </c:pt>
                <c:pt idx="1">
                  <c:v>6.8470154215075842</c:v>
                </c:pt>
                <c:pt idx="2">
                  <c:v>7.0016744192905431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0.59341810378992665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0.17602541153925699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1.8376802261919627</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0.17602541153925522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0.52061013883879603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6.7653200966377343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0.91428571428571426</c:v>
                </c:pt>
                <c:pt idx="1">
                  <c:v>1.9047619047619049E-2</c:v>
                </c:pt>
                <c:pt idx="2">
                  <c:v>4.7619047619047623E-2</c:v>
                </c:pt>
                <c:pt idx="3">
                  <c:v>9.5238095238095247E-3</c:v>
                </c:pt>
                <c:pt idx="4">
                  <c:v>9.5238095238095247E-3</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0.10541913161759364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0.94769587522679455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0.26421052454042115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2.7499150043478577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7.9381079281860636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8.9480900113763191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0.39325802405066757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0.47366080313996228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0.13205309057813341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1.3786154580803345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0.13205309057813253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0.17289790255056481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9.2092561901946297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0.30532760584187457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0.2968344005279917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8.2755211577104859E-2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0.86395262252042215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8.2755211577104859E-2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2.9736505726882356E-2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9.4540341999707813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0.16423815213889625</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0.29003314991754614</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8.0859073756638367E-2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0.84415721373066788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8.0859073756638367E-2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0.22137670952394295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9.3665667922006097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1.1603713660787767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0.5015915388791381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0.13983997087734323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1.4599093793639311</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0.13983997087734412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0.44827780735581957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7.7625028631392547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8.7476273851280411</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0.820754716981132</c:v>
                </c:pt>
                <c:pt idx="1">
                  <c:v>2.8301886792452831E-2</c:v>
                </c:pt>
                <c:pt idx="2">
                  <c:v>6.6037735849056603E-2</c:v>
                </c:pt>
                <c:pt idx="3">
                  <c:v>4.716981132075472E-2</c:v>
                </c:pt>
                <c:pt idx="4">
                  <c:v>1.886792452830189E-2</c:v>
                </c:pt>
                <c:pt idx="5">
                  <c:v>1.886792452830189E-2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0.79079268497372812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0.46745215118056471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0.13032216483100001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1.3605448398059794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0.13032216483100001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0.25698615805293912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9.0989420104741843</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0.51260800375937965</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0.43663325523158303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0.12173008705870103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1.2708447715829401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0.12173008705870103</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0.11779588520712103</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9.2797880784264084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0.47212187308374531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0.20356715997136376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5.6753002224860793E-2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0.59249326022678517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5.6753002224860793E-2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9.2337347377382528E-2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9.5588599520955793</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0.21778103393986292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0.67062888739112747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0.18696631983036216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1.9519017505010465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0.18696631983036305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0.62718486706269871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6.2450837775716002</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0.23842044897039028</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0.28161384896445441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7.8511835598037649E-2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0.81965238165839338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7.8511835598037649E-2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0.13373229874554404</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9.0271360339507005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0.24919835997648665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0.11623796733231728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1.2135078238502475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0.11623796733231728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0.13833291052487873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8.506613380905927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4.3913769674968961E-2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0.35467697665616704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9.8881289340116751E-2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1.0323065776226095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9.8881289340116751E-2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8.5096671688656755E-2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8.8007724664699687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0.57857834476867787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0.48459127567002191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0.13510042459755134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1.410429191228971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0.13510042459755134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9.2200315803591337E-2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9.0798587595535221</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0.53347637221514965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0.27655747796144325</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7.7102157166487828E-2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0.80493553960532438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7.7102157166487828E-2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4.5752110298913351E-4</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9.131592006704496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0.63809523809523805</c:v>
                </c:pt>
                <c:pt idx="1">
                  <c:v>9.5238095238095247E-3</c:v>
                </c:pt>
                <c:pt idx="2">
                  <c:v>0.27619047619047621</c:v>
                </c:pt>
                <c:pt idx="3">
                  <c:v>0</c:v>
                </c:pt>
                <c:pt idx="4">
                  <c:v>0</c:v>
                </c:pt>
                <c:pt idx="5">
                  <c:v>4.7619047619047623E-2</c:v>
                </c:pt>
                <c:pt idx="6">
                  <c:v>9.5238095238095247E-3</c:v>
                </c:pt>
                <c:pt idx="7">
                  <c:v>9.5238095238095247E-3</c:v>
                </c:pt>
                <c:pt idx="8">
                  <c:v>9.5238095238095247E-3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0.36601174076390564</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0.2792407651072768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7.7850237561079894E-2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0.81274539238011556</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7.7850237561079894E-2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0.2792407651072768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0.11068230918923128</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9.6787450355701985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7.6178671819328692E-2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0.43627044120332403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0.12162893722020929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1.2697887816752873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0.1216289372202084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0.36341172785180476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9.0791284936580965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0.80945136006272644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0.25992800002718219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7.2465983049140092E-2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0.75653454212358184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7.2465983049140092E-2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5.0028346496258536E-2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9.5604738705255574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0.31122736113197291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0.53696279639762068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0.14970121301937223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1.5628593428472097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0.14970121301937134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0.17852600915201577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7.7388523890522247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8.3603358577977094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5.6603773584905669E-2</c:v>
                </c:pt>
                <c:pt idx="2">
                  <c:v>0.1981132075471698</c:v>
                </c:pt>
                <c:pt idx="3">
                  <c:v>0.43396226415094341</c:v>
                </c:pt>
                <c:pt idx="4">
                  <c:v>0.31132075471698112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0.13993286902432622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0.34487094832437926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9.6147441956238922E-2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1.0037656003009481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9.6147441956238922E-2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0.2056670376495866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8.8066867215384246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0.59612891403042667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0.18131934420080853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1.8929481291944796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0.18131934420080853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5.3866706345504056E-2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7.6806505521034856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0.49702892148005784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0.16481104185826734</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1.7206038039200422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0.16481104185826645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0.42265020214852278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7.8539640595482014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0.22992617838513318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0.26241334376357628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7.3158878301107677E-2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0.76376826986909307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7.3158878301107677E-2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0.11428103744339424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9.3712635123861716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0.4584242986540632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0.27658891192304402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7.7110920719965392E-2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0.8050270298554878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7.7110920719965392E-2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0.11099947200337823</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9.2393773394004146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0.48905657417078885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0.31408211776710182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8.7563746190362224E-2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0.91415303903115941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8.7563746190362224E-2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0.25866121138148657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8.6907008088539932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0.21803420216118319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0.22136781451381182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6.1715691624240065E-2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0.64430303074924922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6.1715691624240065E-2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0.15702910353017785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9.3840276022403746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1.3553563709876926E-2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0.40373846668949387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0.11255926595190502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1.1751027053748375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0.1125592659519068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9.7265360166733927E-2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8.4923198174008263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0.62027522332857732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0.29592283465711411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8.2501073827650373E-2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0.86129946061147677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8.2501073827650373E-2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5.1376094207215672E-2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8.8009668684145019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0.35715206858708637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0.36143446999922002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0.10076522796158649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1.0519746285122968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0.10076522796158471</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0.33349294583669042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7.8929028395741518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0.42860682746923118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0.1730397197885214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1.8065100295490559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0.1730397197885214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0.30996623866143036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5.4248854822255721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0.50124893612675514</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0.3807241818380529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0.10614305540222091</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1.108118381059775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0.10614305540222091</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3.8994815913810044E-2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8.686284689886385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6.5725355784898314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8.9006794934229028E-2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0.47050941272257774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0.13117450649121754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1.3694431653445811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0.13117450649121665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0.18378958123137323</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7.0827560860660146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0.33435580894533512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0.58219153638107901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0.16231064757291236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1.6945000436975786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0.16231064757291236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0.40393965708511281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7.306533379310153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0.19684573590212473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0.70347757139689282</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0.19612428733713205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2.0475096269555468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0.19612428733713205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0.43361862149606445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5.280376981929245</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0.68672073855527938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0.46628908461093665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0.12999791056708521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1.3571596714723624</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0.12999791056708432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0.46628908461093665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4.3811598124143813E-3</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8.0112713935415751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0.29126213592233008</c:v>
                </c:pt>
                <c:pt idx="1">
                  <c:v>0.24271844660194181</c:v>
                </c:pt>
                <c:pt idx="2">
                  <c:v>0.5436893203883495</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0.65764700288470879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1.5750884484142036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0.4391228832282108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4.584380359178569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0.31953519657729679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3.3263183579464259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0.42436926929892493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0.36970341311411925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0.10307054747905209</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1.0760418359413606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0.10307054747905298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0.21667939278227877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8.4279572721455764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7.942047383399796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6.1267243139811356E-2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0.46339825655669831</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0.12919196931891364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1.3487457596269943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0.12919196931891541</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0.15132158576401444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6.857722604757269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8.6527111988511152E-2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0.26719330978669475</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7.4491497090814818E-2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0.77768062023645967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7.4491497090814818E-2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0.26719330978669475</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8.4873083955619322E-2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9.026372162042323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7.937107546893011</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0.31632653061224492</c:v>
                </c:pt>
                <c:pt idx="1">
                  <c:v>0.68367346938775508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0.72332436478168827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0.66076478315160347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0.18421628131761558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1.9231917400999867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0.18421628131761558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0.37083029391591182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8.416868107652439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0.24128930873517973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0.94605592996072563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0.26375332006133423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2.7535470965855513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0.26375332006133423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0.24138873208240685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6.3677610109401606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0.40235091040175952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0.31985816824980251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8.9174065880148312E-2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0.93096454724403088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8.9174065880147424E-2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0.3198581682498034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3.110172042275039E-3</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8.9025459572195498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0.67054699621910441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0.35779556682110059</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9.9750728961881308E-2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1.041383403444577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9.9750728961881308E-2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0.35779556682110147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7.7910939802267265E-2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8.4466652512840561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0.42327860903782089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0.31205352948390619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8.6998190943798903E-2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0.90824872280579783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6.992644507505652E-2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9.3941545800843738</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0.38204763871219161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0.12108413437007393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1.2641011175129826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0.12108413437007393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0.20858817691643772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8.5122124507798542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0.3615750005456233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0.10210162218643326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1.0659263938848262</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0.10210162218643326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0.24347411335233105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8.5796683796580471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1.4982619971472211E-2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0.31128077771942309</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8.6782753529359269E-2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0.90599958688255455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8.6782753529359269E-2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0.2497589130050919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8.8067012774984832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0.51533090501122469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0.14403613779044111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1.5037167643009646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0.14403613779044111</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0.51664275639677015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5.6457581845847926E-2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6.7880116681855762</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0.20601793818571323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0.51819756483112922</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0.14446960675737408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1.5082421185792807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0.14446960675737408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0.25410305391280907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6.5252435982949724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0.89523809523809528</c:v>
                </c:pt>
                <c:pt idx="1">
                  <c:v>0.10476190476190481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0.85478958899987578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0.4302682326454903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0.11995556634995364</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1.2523190281183174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0.11995556634995275</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0.23663918725118371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8.7714431543593019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0.39286639811095103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0.45681995928779706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0.12735798922315489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1.3295992686304068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0.12735798922315489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0.39786268509563705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7.3257587836578129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0.67008904033626937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0.36712276185319137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0.10235108120181025</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1.0685307104763737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0.10235108120181202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0.36712276185318871</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0.1273407354814946</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8.036543118831073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0.44908197287125873</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0.21748498342641565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2.2705122518476788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0.21748498342641565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0.78009618305514916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0.10393341969025194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6.2459283180564524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8.4851338749050456</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0.38506200573438409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0.69718450135112153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0.19436982645867307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2.0291933052621154</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0.19436982645867218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0.63379439165921703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6.930562980233292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0.24052044128199412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0.28011584303421611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7.8094202744567909E-2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0.81529235414918588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7.8094202744567909E-2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0.28011584303421699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0.25212600923772932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9.2632760222183439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0.77054832188141198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0.31253759648230517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8.7133145203813989E-2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0.9096576260595981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8.7133145203814877E-2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0.31253759648230428</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0.12406325428448817</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9.2615626222635026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253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965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965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R0D | University Hospitals Dorset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Dorset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28715950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19923397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62313703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66420990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231580953"/>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5149872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1741724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4960003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8518184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0731894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5053704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6623997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3718611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375976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7103747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8958897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5328528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663831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1690011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5697623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6195648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9784220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7825709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0362854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9042136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3640619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3029351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6226534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054655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3260519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2046555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9830703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9081447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717881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8744728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5381023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8581054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0083341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6901124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5194474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2636102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43862893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0967614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2328902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9131841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6025660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7047666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7129107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111725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67810118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6402959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65834604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0564867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Dorset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Dorset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899032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024757570"/>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4519888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28049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50631803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3518085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0357511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376835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8881481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50284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39470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7560789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6324287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6206948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5571449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9818872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692213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4020602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86012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34898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9002509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6826064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9876331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60377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89625295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2381457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2845707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6866054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78260356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8019727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0675309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3070151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18542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642609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13751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35188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8798794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1829724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9051505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9069402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04782724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1715541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7319894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45124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6124413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0841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2936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8442133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5452482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00526923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5631221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2556143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51698400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86343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2048693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9079825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8110592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7468928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2911548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76186827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4105541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1413936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891791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5029505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31768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196375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83068391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2328018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6005454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439657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3253451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6623006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4266989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6492686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33370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4590399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10690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10074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5397754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0602838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0717794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1309187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860377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00669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63670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467619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6539582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5997793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8517901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804354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5569839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9155137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5616614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8300694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3670336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1242595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8438291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0525183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597329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382795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61485020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601962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6583818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03907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3636877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85213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445867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51211622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543502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74827409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443115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4611878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4996197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78522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60633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86074002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8490374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0694171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8770340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2521120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6427528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810090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8379881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3330671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9359324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40100303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6391797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3708884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978627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2771458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2963223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2631827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1940574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038424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1490382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566960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6592663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6129749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027302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714121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18626367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03866113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1084610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956592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8034033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0226388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577456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472015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353260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1206155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0609668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2450456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3035895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40408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6124802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0312786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5211866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959754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3653455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0293123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5317098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178111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1802729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675267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3479432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452297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95755102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98651882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766759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561938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3727380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5518902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7349653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1001963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9257861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6853613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2934539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439564525"/>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79164335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05174184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8942373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99080380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5908798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6947759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1444220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837456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7733202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6146893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1289265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6762918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3071199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5753144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6482345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7503565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4605148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7155326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8020573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717743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1272703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6893552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597908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368217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7611393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4328890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6069792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0274166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8607438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875293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357553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7547074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1003620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163899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9350362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0274834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7069418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16563</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Dorset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